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5143500" cx="9144000"/>
  <p:notesSz cx="6858000" cy="9144000"/>
  <p:embeddedFontLst>
    <p:embeddedFont>
      <p:font typeface="Helvetica Neue"/>
      <p:regular r:id="rId11"/>
      <p:bold r:id="rId12"/>
      <p:italic r:id="rId13"/>
      <p:boldItalic r:id="rId1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regular.fntdata"/><Relationship Id="rId10" Type="http://schemas.openxmlformats.org/officeDocument/2006/relationships/slide" Target="slides/slide5.xml"/><Relationship Id="rId13" Type="http://schemas.openxmlformats.org/officeDocument/2006/relationships/font" Target="fonts/HelveticaNeue-italic.fntdata"/><Relationship Id="rId12" Type="http://schemas.openxmlformats.org/officeDocument/2006/relationships/font" Target="fonts/HelveticaNeue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HelveticaNeue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9eca069162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9eca06916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3d2f3afccd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3d2f3afccd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3d2f3afccd_1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3d2f3afccd_1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3d2f3afccd_1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3d2f3afccd_1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Wind of Change</a:t>
            </a: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Forever Blown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Sarojini Naidu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Johann Hermann Schein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Harmony: Johann Sebastian Bach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600300"/>
            <a:ext cx="8068200" cy="39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wind of change forever blown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across the 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tumult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of our way,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Tomorrow’s unborn griefs depose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 sorrows of our yesterday.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Dream yields to dream, strife follows strife,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death unweaves the webs of life.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600300"/>
            <a:ext cx="8068200" cy="39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us the labor and the heat,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 broken secrets of our pride,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strenuous lessons of defeat,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 flower deferred, the fruit denied;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But not the peace, supremely won,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great Buddha, of the lotus 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throne.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600300"/>
            <a:ext cx="8068200" cy="39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futile hands we seek to gain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our inaccessible desire,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Diviner summits to attain,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with faith that sinks and feet that tire;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But nought shall conquer or control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 heav’nward hunger of our soul.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1028875" y="600300"/>
            <a:ext cx="8068200" cy="39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end, elusive and afar,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still lures us with its beck’ning flight,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our immortal moments are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 session of the infinite.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How shall we reach the great, 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unknown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nirvana of  your lotus throne?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